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Бренд – возможность</a:t>
            </a:r>
          </a:p>
        </p:txBody>
      </p:sp>
      <p:pic>
        <p:nvPicPr>
          <p:cNvPr id="4" name="Содержимое 3" descr="b7d058bc8bdd6d4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7744" y="1600200"/>
            <a:ext cx="788851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объединить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маркплейлисты\озон\ФОТО\DSC02728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962"/>
            <a:ext cx="9144000" cy="69389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7160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объединить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маркплейлисты\озон\ФОТО\DSC02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914400"/>
            <a:ext cx="1035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бизнес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аркплейлисты\озон\ФОТО\DSC02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685800"/>
            <a:ext cx="156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маркплейлисты\озон\ФОТО\DSC02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2377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оздавая главное</a:t>
            </a: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аркплейлисты\озон\ФОТО\DSC02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1524000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доверие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аркплейлисты\озон\ФОТО\DSC02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1066800"/>
            <a:ext cx="159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партнеров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Бренд – возможность</vt:lpstr>
      <vt:lpstr>объединить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Бренд –  возможность</dc:title>
  <dc:creator>Пользователь</dc:creator>
  <cp:lastModifiedBy>Пользователь</cp:lastModifiedBy>
  <cp:revision>7</cp:revision>
  <dcterms:created xsi:type="dcterms:W3CDTF">2023-05-19T09:30:27Z</dcterms:created>
  <dcterms:modified xsi:type="dcterms:W3CDTF">2023-05-19T10:39:48Z</dcterms:modified>
</cp:coreProperties>
</file>