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ransition/>
  <p:timing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Бренд – возможность</a:t>
            </a:r>
          </a:p>
        </p:txBody>
      </p:sp>
      <p:pic>
        <p:nvPicPr>
          <p:cNvPr id="4" name="Содержимое 3" descr="b7d058bc8bdd6d4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744" y="1600200"/>
            <a:ext cx="7888512" cy="4525963"/>
          </a:xfr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объединить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маркплейлисты\озон\ФОТО\DSC02728 —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80962"/>
            <a:ext cx="9144000" cy="693896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1219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объединить</a:t>
            </a:r>
            <a:endParaRPr lang="ru-RU" sz="24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8" name="Picture 4" descr="C:\Users\user\Desktop\маркплейлисты\озон\ФОТО\DSC0269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66800" y="914400"/>
            <a:ext cx="103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 descr="C:\Users\user\Desktop\маркплейлисты\озон\ФОТО\DSC0279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685800"/>
            <a:ext cx="156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основу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00" name="Picture 4" descr="C:\Users\user\Desktop\маркплейлисты\озон\ФОТО\DSC0275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838200"/>
            <a:ext cx="2377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создавая главное</a:t>
            </a:r>
            <a:endParaRPr lang="ru-RU" sz="24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2" descr="C:\Users\user\Desktop\маркплейлисты\озон\ФОТО\DSC0277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доверие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146" name="Picture 2" descr="C:\Users\user\Desktop\маркплейлисты\озон\ФОТО\DSC0278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066800"/>
            <a:ext cx="1594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партнеров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8</Paragraphs>
  <Slides>7</Slides>
  <Notes>0</Notes>
  <TotalTime>58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Calibri</vt:lpstr>
      <vt:lpstr>Times New Roman</vt:lpstr>
      <vt:lpstr>Office Theme</vt:lpstr>
      <vt:lpstr>Бренд – возможность</vt:lpstr>
      <vt:lpstr>объединить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Бренд –  возможность</dc:title>
  <dc:creator>Пользователь</dc:creator>
  <cp:lastModifiedBy>Пользователь</cp:lastModifiedBy>
  <cp:revision>7</cp:revision>
  <dcterms:created xsi:type="dcterms:W3CDTF">2023-05-19T09:30:27Z</dcterms:created>
  <dcterms:modified xsi:type="dcterms:W3CDTF">2023-11-11T09:16:24Z</dcterms:modified>
</cp:coreProperties>
</file>