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2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569" autoAdjust="0"/>
    <p:restoredTop sz="86380" autoAdjust="0"/>
  </p:normalViewPr>
  <p:slideViewPr>
    <p:cSldViewPr>
      <p:cViewPr varScale="1">
        <p:scale>
          <a:sx n="73" d="100"/>
          <a:sy n="73" d="100"/>
        </p:scale>
        <p:origin x="-133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8028800" cy="78028800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presProps" Target="presProps.xml" /><Relationship Id="rId11" Type="http://schemas.openxmlformats.org/officeDocument/2006/relationships/viewProps" Target="viewProps.xml" /><Relationship Id="rId12" Type="http://schemas.openxmlformats.org/officeDocument/2006/relationships/theme" Target="theme/theme1.xml" /><Relationship Id="rId13" Type="http://schemas.openxmlformats.org/officeDocument/2006/relationships/tableStyles" Target="tableStyles.xml" /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tags" Target="tags/tag1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ransition/>
  <p:timing/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3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4.jpe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5.jpe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6.jpe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7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400" i="1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Бренд – возможность</a:t>
            </a:r>
          </a:p>
        </p:txBody>
      </p:sp>
      <p:pic>
        <p:nvPicPr>
          <p:cNvPr id="4" name="Содержимое 3" descr="b7d058bc8bdd6d49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7744" y="1600200"/>
            <a:ext cx="7888512" cy="4525963"/>
          </a:xfr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объединить</a:t>
            </a: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user\Desktop\маркплейлисты\озон\ФОТО\DSC02728 — копия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-80962"/>
            <a:ext cx="9144000" cy="6938962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371600" y="12192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объединить</a:t>
            </a:r>
            <a:endParaRPr lang="ru-RU" sz="2400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028" name="Picture 4" descr="C:\Users\user\Desktop\маркплейлисты\озон\ФОТО\DSC02691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1066800" y="914400"/>
            <a:ext cx="10350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бизнес</a:t>
            </a:r>
          </a:p>
        </p:txBody>
      </p: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074" name="Picture 2" descr="C:\Users\user\Desktop\маркплейлисты\озон\ФОТО\DSC02790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762000" y="685800"/>
            <a:ext cx="1561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 основу</a:t>
            </a:r>
          </a:p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100" name="Picture 4" descr="C:\Users\user\Desktop\маркплейлисты\озон\ФОТО\DSC02757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1"/>
            <a:ext cx="9144000" cy="6857999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09600" y="838200"/>
            <a:ext cx="23770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создавая главное</a:t>
            </a:r>
            <a:endParaRPr lang="ru-RU" sz="2400" i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122" name="Picture 2" descr="C:\Users\user\Desktop\маркплейлисты\озон\ФОТО\DSC02777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1"/>
            <a:ext cx="9144000" cy="6857999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371600" y="1524000"/>
            <a:ext cx="12073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400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доверие</a:t>
            </a:r>
          </a:p>
        </p:txBody>
      </p:sp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6146" name="Picture 2" descr="C:\Users\user\Desktop\маркплейлисты\озон\ФОТО\DSC02785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066800" y="1066800"/>
            <a:ext cx="15944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партнеров</a:t>
            </a: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12.14"/>
  <p:tag name="AS_TITLE" val="Aspose.Slides for .NET 4.0 Client Profile"/>
  <p:tag name="AS_VERSION" val="19.12"/>
</p:tagLst>
</file>

<file path=ppt/theme/theme1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8</Paragraphs>
  <Slides>7</Slides>
  <Notes>0</Notes>
  <TotalTime>58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baseType="lpstr" size="11">
      <vt:lpstr>Arial</vt:lpstr>
      <vt:lpstr>Calibri</vt:lpstr>
      <vt:lpstr>Times New Roman</vt:lpstr>
      <vt:lpstr>Office Theme</vt:lpstr>
      <vt:lpstr>Бренд – возможность</vt:lpstr>
      <vt:lpstr>объединить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19.1200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Бренд –  возможность</dc:title>
  <dc:creator>Пользователь</dc:creator>
  <cp:lastModifiedBy>Пользователь</cp:lastModifiedBy>
  <cp:revision>7</cp:revision>
  <dcterms:created xsi:type="dcterms:W3CDTF">2023-05-19T09:30:27Z</dcterms:created>
  <dcterms:modified xsi:type="dcterms:W3CDTF">2023-11-11T09:16:24Z</dcterms:modified>
</cp:coreProperties>
</file>